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4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mitrii.orlov@medgenetics.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00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внедрения неонатального скрининга болезни Гоше 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флуорогенного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субстрата.</a:t>
            </a:r>
            <a:endParaRPr lang="ru-RU" sz="1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Орлов Д.С., Диденко Л.И., Назаренко Л.П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ФГБНУ «Томский национальный исследовательский медицинский центр Российской академии наук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НИИ медицинской генетики </a:t>
            </a:r>
          </a:p>
          <a:p>
            <a:pPr algn="ctr"/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dmitrii.orlov@medgenetics.ru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Финансирование: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учета НИОКТР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AAAA-A20-120041490003-6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296" y="1447629"/>
            <a:ext cx="9030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Введение: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Болезнь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Гоше является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ферментопатий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лизосомных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болезней. 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дефектом гена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GBA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кодирующего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лизосомный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фермент бета-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глюкоцереброзидазу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(EC 3.2.1.45).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1805" y="1970849"/>
            <a:ext cx="474678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образцов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трех недель не приводило к достоверному снижению активности фермента в высушенных пятнах крови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cut-off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устанавливался как 30% от среднего значения активности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бета-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глюкоцереброзидазы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бета-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глюкоцереброзидазы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пациентов с болезнью Гоше первого типа (0,168±0,021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/л*ч) была значительно ниже и не перекрывалась со значениями, наблюдаемыми в контрольной группе (1,526±0,294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/л*ч).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96" y="1970849"/>
            <a:ext cx="431473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 методы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Биоматериал: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пятно высушенной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бета-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глюкоцереброзидазы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определялась при кислых значениях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рН.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инкубации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флуорогенным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субстратом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останавливалась основным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буфером.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Флуоресценция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свободного 4-метилумбеллиферона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λex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=366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λem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=442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измерялась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Wallac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1420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Multilaber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(Victor-2),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PerkinElmer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296" y="4520483"/>
            <a:ext cx="906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при постановке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диагноза болезнь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Гоше – определение ферментативной активности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пятнах крови.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программу массового неонатального скрининга.</a:t>
            </a:r>
          </a:p>
        </p:txBody>
      </p:sp>
    </p:spTree>
    <p:extLst>
      <p:ext uri="{BB962C8B-B14F-4D97-AF65-F5344CB8AC3E}">
        <p14:creationId xmlns:p14="http://schemas.microsoft.com/office/powerpoint/2010/main" val="41882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209</Words>
  <Application>Microsoft Office PowerPoint</Application>
  <PresentationFormat>Экран (16:9)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noodeless</dc:creator>
  <cp:lastModifiedBy>noodeless</cp:lastModifiedBy>
  <cp:revision>10</cp:revision>
  <dcterms:created xsi:type="dcterms:W3CDTF">2021-06-24T18:10:40Z</dcterms:created>
  <dcterms:modified xsi:type="dcterms:W3CDTF">2021-06-24T19:41:18Z</dcterms:modified>
</cp:coreProperties>
</file>