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7463413" cy="21067713"/>
  <p:notesSz cx="6761163" cy="9942513"/>
  <p:defaultTextStyle>
    <a:defPPr>
      <a:defRPr lang="ru-RU"/>
    </a:defPPr>
    <a:lvl1pPr algn="l" defTabSz="2808288" rtl="0" fontAlgn="base">
      <a:spcBef>
        <a:spcPct val="0"/>
      </a:spcBef>
      <a:spcAft>
        <a:spcPct val="0"/>
      </a:spcAft>
      <a:defRPr sz="5500" kern="1200">
        <a:solidFill>
          <a:schemeClr val="tx1"/>
        </a:solidFill>
        <a:latin typeface="Arial" charset="0"/>
        <a:ea typeface="+mn-ea"/>
        <a:cs typeface="+mn-cs"/>
      </a:defRPr>
    </a:lvl1pPr>
    <a:lvl2pPr marL="1403350" indent="-946150" algn="l" defTabSz="2808288" rtl="0" fontAlgn="base">
      <a:spcBef>
        <a:spcPct val="0"/>
      </a:spcBef>
      <a:spcAft>
        <a:spcPct val="0"/>
      </a:spcAft>
      <a:defRPr sz="5500" kern="1200">
        <a:solidFill>
          <a:schemeClr val="tx1"/>
        </a:solidFill>
        <a:latin typeface="Arial" charset="0"/>
        <a:ea typeface="+mn-ea"/>
        <a:cs typeface="+mn-cs"/>
      </a:defRPr>
    </a:lvl2pPr>
    <a:lvl3pPr marL="2808288" indent="-1893888" algn="l" defTabSz="2808288" rtl="0" fontAlgn="base">
      <a:spcBef>
        <a:spcPct val="0"/>
      </a:spcBef>
      <a:spcAft>
        <a:spcPct val="0"/>
      </a:spcAft>
      <a:defRPr sz="5500" kern="1200">
        <a:solidFill>
          <a:schemeClr val="tx1"/>
        </a:solidFill>
        <a:latin typeface="Arial" charset="0"/>
        <a:ea typeface="+mn-ea"/>
        <a:cs typeface="+mn-cs"/>
      </a:defRPr>
    </a:lvl3pPr>
    <a:lvl4pPr marL="4213225" indent="-2841625" algn="l" defTabSz="2808288" rtl="0" fontAlgn="base">
      <a:spcBef>
        <a:spcPct val="0"/>
      </a:spcBef>
      <a:spcAft>
        <a:spcPct val="0"/>
      </a:spcAft>
      <a:defRPr sz="5500" kern="1200">
        <a:solidFill>
          <a:schemeClr val="tx1"/>
        </a:solidFill>
        <a:latin typeface="Arial" charset="0"/>
        <a:ea typeface="+mn-ea"/>
        <a:cs typeface="+mn-cs"/>
      </a:defRPr>
    </a:lvl4pPr>
    <a:lvl5pPr marL="5618163" indent="-3789363" algn="l" defTabSz="2808288" rtl="0" fontAlgn="base">
      <a:spcBef>
        <a:spcPct val="0"/>
      </a:spcBef>
      <a:spcAft>
        <a:spcPct val="0"/>
      </a:spcAft>
      <a:defRPr sz="5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93B"/>
    <a:srgbClr val="A2CF51"/>
    <a:srgbClr val="7AC238"/>
    <a:srgbClr val="8DCD53"/>
    <a:srgbClr val="84CD53"/>
    <a:srgbClr val="B7CFFF"/>
    <a:srgbClr val="B3C5FF"/>
    <a:srgbClr val="BCFEFE"/>
    <a:srgbClr val="0DCFD9"/>
    <a:srgbClr val="68E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4824" y="-72"/>
      </p:cViewPr>
      <p:guideLst>
        <p:guide orient="horz" pos="6635"/>
        <p:guide pos="11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2927" y="3447889"/>
            <a:ext cx="28097560" cy="7334685"/>
          </a:xfrm>
        </p:spPr>
        <p:txBody>
          <a:bodyPr anchor="b"/>
          <a:lstStyle>
            <a:lvl1pPr algn="ctr">
              <a:defRPr sz="184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2927" y="11065427"/>
            <a:ext cx="28097560" cy="5086486"/>
          </a:xfrm>
        </p:spPr>
        <p:txBody>
          <a:bodyPr/>
          <a:lstStyle>
            <a:lvl1pPr marL="0" indent="0" algn="ctr">
              <a:buNone/>
              <a:defRPr sz="7373"/>
            </a:lvl1pPr>
            <a:lvl2pPr marL="1404518" indent="0" algn="ctr">
              <a:buNone/>
              <a:defRPr sz="6144"/>
            </a:lvl2pPr>
            <a:lvl3pPr marL="2809037" indent="0" algn="ctr">
              <a:buNone/>
              <a:defRPr sz="5530"/>
            </a:lvl3pPr>
            <a:lvl4pPr marL="4213555" indent="0" algn="ctr">
              <a:buNone/>
              <a:defRPr sz="4915"/>
            </a:lvl4pPr>
            <a:lvl5pPr marL="5618074" indent="0" algn="ctr">
              <a:buNone/>
              <a:defRPr sz="4915"/>
            </a:lvl5pPr>
            <a:lvl6pPr marL="7022592" indent="0" algn="ctr">
              <a:buNone/>
              <a:defRPr sz="4915"/>
            </a:lvl6pPr>
            <a:lvl7pPr marL="8427110" indent="0" algn="ctr">
              <a:buNone/>
              <a:defRPr sz="4915"/>
            </a:lvl7pPr>
            <a:lvl8pPr marL="9831629" indent="0" algn="ctr">
              <a:buNone/>
              <a:defRPr sz="4915"/>
            </a:lvl8pPr>
            <a:lvl9pPr marL="11236147" indent="0" algn="ctr">
              <a:buNone/>
              <a:defRPr sz="491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B15A-E38E-4D04-8929-EFA5F1122BCD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2D89-C4D8-481D-B197-7E5AF3F6E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8C13-F687-4383-9D64-9D45BB018B25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3934-A9AF-4B28-93FF-67E49A7D7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809755" y="1121661"/>
            <a:ext cx="8078048" cy="17853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5609" y="1121661"/>
            <a:ext cx="23765853" cy="17853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68CE-995C-45CF-9F5B-9A9935415581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EF117-AE3D-4EF3-B072-35B233296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E99B0-9428-4DF8-87B5-D1E04863F2EB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F520-ECAF-44C5-A892-EDD0AE10B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097" y="5252301"/>
            <a:ext cx="32312194" cy="8763582"/>
          </a:xfrm>
        </p:spPr>
        <p:txBody>
          <a:bodyPr anchor="b"/>
          <a:lstStyle>
            <a:lvl1pPr>
              <a:defRPr sz="184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6097" y="14098790"/>
            <a:ext cx="32312194" cy="4608561"/>
          </a:xfrm>
        </p:spPr>
        <p:txBody>
          <a:bodyPr/>
          <a:lstStyle>
            <a:lvl1pPr marL="0" indent="0">
              <a:buNone/>
              <a:defRPr sz="7373">
                <a:solidFill>
                  <a:schemeClr val="tx1">
                    <a:tint val="75000"/>
                  </a:schemeClr>
                </a:solidFill>
              </a:defRPr>
            </a:lvl1pPr>
            <a:lvl2pPr marL="1404518" indent="0">
              <a:buNone/>
              <a:defRPr sz="6144">
                <a:solidFill>
                  <a:schemeClr val="tx1">
                    <a:tint val="75000"/>
                  </a:schemeClr>
                </a:solidFill>
              </a:defRPr>
            </a:lvl2pPr>
            <a:lvl3pPr marL="2809037" indent="0">
              <a:buNone/>
              <a:defRPr sz="5530">
                <a:solidFill>
                  <a:schemeClr val="tx1">
                    <a:tint val="75000"/>
                  </a:schemeClr>
                </a:solidFill>
              </a:defRPr>
            </a:lvl3pPr>
            <a:lvl4pPr marL="4213555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4pPr>
            <a:lvl5pPr marL="5618074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5pPr>
            <a:lvl6pPr marL="7022592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6pPr>
            <a:lvl7pPr marL="8427110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7pPr>
            <a:lvl8pPr marL="9831629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8pPr>
            <a:lvl9pPr marL="11236147" indent="0">
              <a:buNone/>
              <a:defRPr sz="4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ADA2-F97C-4FB3-B04F-70AA00BE0FA3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0278B-3610-4619-8985-A5D10FAF2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5609" y="5608303"/>
            <a:ext cx="15921951" cy="13367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65853" y="5608303"/>
            <a:ext cx="15921951" cy="133672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C4AA-C075-45B5-9833-151708DB7101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CB93-3123-448B-BFEA-3FB1A563C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89" y="1121662"/>
            <a:ext cx="32312194" cy="40721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0491" y="5164517"/>
            <a:ext cx="15848778" cy="2531050"/>
          </a:xfrm>
        </p:spPr>
        <p:txBody>
          <a:bodyPr anchor="b"/>
          <a:lstStyle>
            <a:lvl1pPr marL="0" indent="0">
              <a:buNone/>
              <a:defRPr sz="7373" b="1"/>
            </a:lvl1pPr>
            <a:lvl2pPr marL="1404518" indent="0">
              <a:buNone/>
              <a:defRPr sz="6144" b="1"/>
            </a:lvl2pPr>
            <a:lvl3pPr marL="2809037" indent="0">
              <a:buNone/>
              <a:defRPr sz="5530" b="1"/>
            </a:lvl3pPr>
            <a:lvl4pPr marL="4213555" indent="0">
              <a:buNone/>
              <a:defRPr sz="4915" b="1"/>
            </a:lvl4pPr>
            <a:lvl5pPr marL="5618074" indent="0">
              <a:buNone/>
              <a:defRPr sz="4915" b="1"/>
            </a:lvl5pPr>
            <a:lvl6pPr marL="7022592" indent="0">
              <a:buNone/>
              <a:defRPr sz="4915" b="1"/>
            </a:lvl6pPr>
            <a:lvl7pPr marL="8427110" indent="0">
              <a:buNone/>
              <a:defRPr sz="4915" b="1"/>
            </a:lvl7pPr>
            <a:lvl8pPr marL="9831629" indent="0">
              <a:buNone/>
              <a:defRPr sz="4915" b="1"/>
            </a:lvl8pPr>
            <a:lvl9pPr marL="11236147" indent="0">
              <a:buNone/>
              <a:defRPr sz="491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0491" y="7695568"/>
            <a:ext cx="15848778" cy="11319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965853" y="5164517"/>
            <a:ext cx="15926830" cy="2531050"/>
          </a:xfrm>
        </p:spPr>
        <p:txBody>
          <a:bodyPr anchor="b"/>
          <a:lstStyle>
            <a:lvl1pPr marL="0" indent="0">
              <a:buNone/>
              <a:defRPr sz="7373" b="1"/>
            </a:lvl1pPr>
            <a:lvl2pPr marL="1404518" indent="0">
              <a:buNone/>
              <a:defRPr sz="6144" b="1"/>
            </a:lvl2pPr>
            <a:lvl3pPr marL="2809037" indent="0">
              <a:buNone/>
              <a:defRPr sz="5530" b="1"/>
            </a:lvl3pPr>
            <a:lvl4pPr marL="4213555" indent="0">
              <a:buNone/>
              <a:defRPr sz="4915" b="1"/>
            </a:lvl4pPr>
            <a:lvl5pPr marL="5618074" indent="0">
              <a:buNone/>
              <a:defRPr sz="4915" b="1"/>
            </a:lvl5pPr>
            <a:lvl6pPr marL="7022592" indent="0">
              <a:buNone/>
              <a:defRPr sz="4915" b="1"/>
            </a:lvl6pPr>
            <a:lvl7pPr marL="8427110" indent="0">
              <a:buNone/>
              <a:defRPr sz="4915" b="1"/>
            </a:lvl7pPr>
            <a:lvl8pPr marL="9831629" indent="0">
              <a:buNone/>
              <a:defRPr sz="4915" b="1"/>
            </a:lvl8pPr>
            <a:lvl9pPr marL="11236147" indent="0">
              <a:buNone/>
              <a:defRPr sz="491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965853" y="7695568"/>
            <a:ext cx="15926830" cy="11319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AB36-61A8-40A8-BBDC-0CC39172C81D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704C6-F2CE-4EF4-9CA2-7E64BA298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8AFD-F9DB-4219-B1A1-6CFF8BBAB26A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2D88-ACA8-4ADB-BD5F-F44E7D1B0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F724-87DE-408F-9ECD-70C35B8B1422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EE343-0589-47CB-BF2E-8C9977771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91" y="1404514"/>
            <a:ext cx="12082925" cy="4915800"/>
          </a:xfrm>
        </p:spPr>
        <p:txBody>
          <a:bodyPr anchor="b"/>
          <a:lstStyle>
            <a:lvl1pPr>
              <a:defRPr sz="98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6830" y="3033362"/>
            <a:ext cx="18965853" cy="14971731"/>
          </a:xfrm>
        </p:spPr>
        <p:txBody>
          <a:bodyPr/>
          <a:lstStyle>
            <a:lvl1pPr>
              <a:defRPr sz="9830"/>
            </a:lvl1pPr>
            <a:lvl2pPr>
              <a:defRPr sz="8602"/>
            </a:lvl2pPr>
            <a:lvl3pPr>
              <a:defRPr sz="7373"/>
            </a:lvl3pPr>
            <a:lvl4pPr>
              <a:defRPr sz="6144"/>
            </a:lvl4pPr>
            <a:lvl5pPr>
              <a:defRPr sz="6144"/>
            </a:lvl5pPr>
            <a:lvl6pPr>
              <a:defRPr sz="6144"/>
            </a:lvl6pPr>
            <a:lvl7pPr>
              <a:defRPr sz="6144"/>
            </a:lvl7pPr>
            <a:lvl8pPr>
              <a:defRPr sz="6144"/>
            </a:lvl8pPr>
            <a:lvl9pPr>
              <a:defRPr sz="61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0491" y="6320314"/>
            <a:ext cx="12082925" cy="11709163"/>
          </a:xfrm>
        </p:spPr>
        <p:txBody>
          <a:bodyPr/>
          <a:lstStyle>
            <a:lvl1pPr marL="0" indent="0">
              <a:buNone/>
              <a:defRPr sz="4915"/>
            </a:lvl1pPr>
            <a:lvl2pPr marL="1404518" indent="0">
              <a:buNone/>
              <a:defRPr sz="4301"/>
            </a:lvl2pPr>
            <a:lvl3pPr marL="2809037" indent="0">
              <a:buNone/>
              <a:defRPr sz="3686"/>
            </a:lvl3pPr>
            <a:lvl4pPr marL="4213555" indent="0">
              <a:buNone/>
              <a:defRPr sz="3072"/>
            </a:lvl4pPr>
            <a:lvl5pPr marL="5618074" indent="0">
              <a:buNone/>
              <a:defRPr sz="3072"/>
            </a:lvl5pPr>
            <a:lvl6pPr marL="7022592" indent="0">
              <a:buNone/>
              <a:defRPr sz="3072"/>
            </a:lvl6pPr>
            <a:lvl7pPr marL="8427110" indent="0">
              <a:buNone/>
              <a:defRPr sz="3072"/>
            </a:lvl7pPr>
            <a:lvl8pPr marL="9831629" indent="0">
              <a:buNone/>
              <a:defRPr sz="3072"/>
            </a:lvl8pPr>
            <a:lvl9pPr marL="11236147" indent="0">
              <a:buNone/>
              <a:defRPr sz="30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12AD-544E-457B-8889-8EBCA3095EE4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F1DF-3A39-4C33-A1C7-5F6CFE9C9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491" y="1404514"/>
            <a:ext cx="12082925" cy="4915800"/>
          </a:xfrm>
        </p:spPr>
        <p:txBody>
          <a:bodyPr anchor="b"/>
          <a:lstStyle>
            <a:lvl1pPr>
              <a:defRPr sz="98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926830" y="3033362"/>
            <a:ext cx="18965853" cy="14971731"/>
          </a:xfrm>
        </p:spPr>
        <p:txBody>
          <a:bodyPr rtlCol="0">
            <a:normAutofit/>
          </a:bodyPr>
          <a:lstStyle>
            <a:lvl1pPr marL="0" indent="0">
              <a:buNone/>
              <a:defRPr sz="9830"/>
            </a:lvl1pPr>
            <a:lvl2pPr marL="1404518" indent="0">
              <a:buNone/>
              <a:defRPr sz="8602"/>
            </a:lvl2pPr>
            <a:lvl3pPr marL="2809037" indent="0">
              <a:buNone/>
              <a:defRPr sz="7373"/>
            </a:lvl3pPr>
            <a:lvl4pPr marL="4213555" indent="0">
              <a:buNone/>
              <a:defRPr sz="6144"/>
            </a:lvl4pPr>
            <a:lvl5pPr marL="5618074" indent="0">
              <a:buNone/>
              <a:defRPr sz="6144"/>
            </a:lvl5pPr>
            <a:lvl6pPr marL="7022592" indent="0">
              <a:buNone/>
              <a:defRPr sz="6144"/>
            </a:lvl6pPr>
            <a:lvl7pPr marL="8427110" indent="0">
              <a:buNone/>
              <a:defRPr sz="6144"/>
            </a:lvl7pPr>
            <a:lvl8pPr marL="9831629" indent="0">
              <a:buNone/>
              <a:defRPr sz="6144"/>
            </a:lvl8pPr>
            <a:lvl9pPr marL="11236147" indent="0">
              <a:buNone/>
              <a:defRPr sz="6144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0491" y="6320314"/>
            <a:ext cx="12082925" cy="11709163"/>
          </a:xfrm>
        </p:spPr>
        <p:txBody>
          <a:bodyPr/>
          <a:lstStyle>
            <a:lvl1pPr marL="0" indent="0">
              <a:buNone/>
              <a:defRPr sz="4915"/>
            </a:lvl1pPr>
            <a:lvl2pPr marL="1404518" indent="0">
              <a:buNone/>
              <a:defRPr sz="4301"/>
            </a:lvl2pPr>
            <a:lvl3pPr marL="2809037" indent="0">
              <a:buNone/>
              <a:defRPr sz="3686"/>
            </a:lvl3pPr>
            <a:lvl4pPr marL="4213555" indent="0">
              <a:buNone/>
              <a:defRPr sz="3072"/>
            </a:lvl4pPr>
            <a:lvl5pPr marL="5618074" indent="0">
              <a:buNone/>
              <a:defRPr sz="3072"/>
            </a:lvl5pPr>
            <a:lvl6pPr marL="7022592" indent="0">
              <a:buNone/>
              <a:defRPr sz="3072"/>
            </a:lvl6pPr>
            <a:lvl7pPr marL="8427110" indent="0">
              <a:buNone/>
              <a:defRPr sz="3072"/>
            </a:lvl7pPr>
            <a:lvl8pPr marL="9831629" indent="0">
              <a:buNone/>
              <a:defRPr sz="3072"/>
            </a:lvl8pPr>
            <a:lvl9pPr marL="11236147" indent="0">
              <a:buNone/>
              <a:defRPr sz="30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08FD-415B-4B2D-A715-04318652D6E8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1051-7C9A-4955-807D-F68E078D1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74925" y="1122363"/>
            <a:ext cx="3231356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4925" y="5608638"/>
            <a:ext cx="32313563" cy="133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4925" y="19526250"/>
            <a:ext cx="8429625" cy="1122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809494" fontAlgn="auto">
              <a:spcBef>
                <a:spcPts val="0"/>
              </a:spcBef>
              <a:spcAft>
                <a:spcPts val="0"/>
              </a:spcAft>
              <a:defRPr sz="3686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01BFD799-DFD8-47DE-A5CF-016F9D430953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09488" y="19526250"/>
            <a:ext cx="12644437" cy="1122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809494" fontAlgn="auto">
              <a:spcBef>
                <a:spcPts val="0"/>
              </a:spcBef>
              <a:spcAft>
                <a:spcPts val="0"/>
              </a:spcAft>
              <a:defRPr sz="3686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58863" y="19526250"/>
            <a:ext cx="8429625" cy="1122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809494" fontAlgn="auto">
              <a:spcBef>
                <a:spcPts val="0"/>
              </a:spcBef>
              <a:spcAft>
                <a:spcPts val="0"/>
              </a:spcAft>
              <a:defRPr sz="3686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AF065F6A-68EA-4489-BEAC-E1ADFFBED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08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5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defTabSz="2808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1"/>
          </a:solidFill>
          <a:latin typeface="Helvetica" pitchFamily="34" charset="0"/>
          <a:cs typeface="Helvetica" pitchFamily="34" charset="0"/>
        </a:defRPr>
      </a:lvl2pPr>
      <a:lvl3pPr algn="l" defTabSz="2808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1"/>
          </a:solidFill>
          <a:latin typeface="Helvetica" pitchFamily="34" charset="0"/>
          <a:cs typeface="Helvetica" pitchFamily="34" charset="0"/>
        </a:defRPr>
      </a:lvl3pPr>
      <a:lvl4pPr algn="l" defTabSz="2808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1"/>
          </a:solidFill>
          <a:latin typeface="Helvetica" pitchFamily="34" charset="0"/>
          <a:cs typeface="Helvetica" pitchFamily="34" charset="0"/>
        </a:defRPr>
      </a:lvl4pPr>
      <a:lvl5pPr algn="l" defTabSz="2808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1"/>
          </a:solidFill>
          <a:latin typeface="Helvetica" pitchFamily="34" charset="0"/>
          <a:cs typeface="Helvetica" pitchFamily="34" charset="0"/>
        </a:defRPr>
      </a:lvl5pPr>
      <a:lvl6pPr marL="457200" algn="l" defTabSz="2808288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1"/>
          </a:solidFill>
          <a:latin typeface="Helvetica" pitchFamily="34" charset="0"/>
          <a:cs typeface="Helvetica" pitchFamily="34" charset="0"/>
        </a:defRPr>
      </a:lvl6pPr>
      <a:lvl7pPr marL="914400" algn="l" defTabSz="2808288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1"/>
          </a:solidFill>
          <a:latin typeface="Helvetica" pitchFamily="34" charset="0"/>
          <a:cs typeface="Helvetica" pitchFamily="34" charset="0"/>
        </a:defRPr>
      </a:lvl7pPr>
      <a:lvl8pPr marL="1371600" algn="l" defTabSz="2808288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1"/>
          </a:solidFill>
          <a:latin typeface="Helvetica" pitchFamily="34" charset="0"/>
          <a:cs typeface="Helvetica" pitchFamily="34" charset="0"/>
        </a:defRPr>
      </a:lvl8pPr>
      <a:lvl9pPr marL="1828800" algn="l" defTabSz="2808288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1"/>
          </a:solidFill>
          <a:latin typeface="Helvetica" pitchFamily="34" charset="0"/>
          <a:cs typeface="Helvetica" pitchFamily="34" charset="0"/>
        </a:defRPr>
      </a:lvl9pPr>
    </p:titleStyle>
    <p:bodyStyle>
      <a:lvl1pPr marL="701675" indent="-701675" algn="l" defTabSz="2808288" rtl="0" eaLnBrk="0" fontAlgn="base" hangingPunct="0">
        <a:lnSpc>
          <a:spcPct val="90000"/>
        </a:lnSpc>
        <a:spcBef>
          <a:spcPts val="3075"/>
        </a:spcBef>
        <a:spcAft>
          <a:spcPct val="0"/>
        </a:spcAft>
        <a:buFont typeface="Arial" charset="0"/>
        <a:buChar char="•"/>
        <a:defRPr sz="8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2106613" indent="-701675" algn="l" defTabSz="2808288" rtl="0" eaLnBrk="0" fontAlgn="base" hangingPunct="0">
        <a:lnSpc>
          <a:spcPct val="90000"/>
        </a:lnSpc>
        <a:spcBef>
          <a:spcPts val="1538"/>
        </a:spcBef>
        <a:spcAft>
          <a:spcPct val="0"/>
        </a:spcAft>
        <a:buFont typeface="Arial" charset="0"/>
        <a:buChar char="•"/>
        <a:defRPr sz="73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3509963" indent="-701675" algn="l" defTabSz="2808288" rtl="0" eaLnBrk="0" fontAlgn="base" hangingPunct="0">
        <a:lnSpc>
          <a:spcPct val="90000"/>
        </a:lnSpc>
        <a:spcBef>
          <a:spcPts val="1538"/>
        </a:spcBef>
        <a:spcAft>
          <a:spcPct val="0"/>
        </a:spcAft>
        <a:buFont typeface="Arial" charset="0"/>
        <a:buChar char="•"/>
        <a:defRPr sz="61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4914900" indent="-701675" algn="l" defTabSz="2808288" rtl="0" eaLnBrk="0" fontAlgn="base" hangingPunct="0">
        <a:lnSpc>
          <a:spcPct val="90000"/>
        </a:lnSpc>
        <a:spcBef>
          <a:spcPts val="1538"/>
        </a:spcBef>
        <a:spcAft>
          <a:spcPct val="0"/>
        </a:spcAft>
        <a:buFont typeface="Arial" charset="0"/>
        <a:buChar char="•"/>
        <a:defRPr sz="5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6319838" indent="-701675" algn="l" defTabSz="2808288" rtl="0" eaLnBrk="0" fontAlgn="base" hangingPunct="0">
        <a:lnSpc>
          <a:spcPct val="90000"/>
        </a:lnSpc>
        <a:spcBef>
          <a:spcPts val="1538"/>
        </a:spcBef>
        <a:spcAft>
          <a:spcPct val="0"/>
        </a:spcAft>
        <a:buFont typeface="Arial" charset="0"/>
        <a:buChar char="•"/>
        <a:defRPr sz="5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7724851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6pPr>
      <a:lvl7pPr marL="9129370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7pPr>
      <a:lvl8pPr marL="10533888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8pPr>
      <a:lvl9pPr marL="11938406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1pPr>
      <a:lvl2pPr marL="1404518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2pPr>
      <a:lvl3pPr marL="2809037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3pPr>
      <a:lvl4pPr marL="4213555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4pPr>
      <a:lvl5pPr marL="5618074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5pPr>
      <a:lvl6pPr marL="7022592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6pPr>
      <a:lvl7pPr marL="8427110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7pPr>
      <a:lvl8pPr marL="9831629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8pPr>
      <a:lvl9pPr marL="11236147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>
            <a:hlinkClick r:id="" action="ppaction://hlinkshowjump?jump=nextslide"/>
          </p:cNvPr>
          <p:cNvSpPr/>
          <p:nvPr/>
        </p:nvSpPr>
        <p:spPr>
          <a:xfrm>
            <a:off x="561193" y="13223282"/>
            <a:ext cx="8667642" cy="1336151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28090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defTabSz="28090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defTabSz="28090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Программный комплекс «Пренатальный скрининг» разработан при помощи средств MS Access и включает в себя основную программу и программные модули для кабинетов УЗИ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algn="just" defTabSz="28090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3" name="Rounded Rectangle 11"/>
          <p:cNvSpPr/>
          <p:nvPr/>
        </p:nvSpPr>
        <p:spPr>
          <a:xfrm>
            <a:off x="721895" y="228600"/>
            <a:ext cx="36022547" cy="4287760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090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530">
              <a:solidFill>
                <a:srgbClr val="000000"/>
              </a:solidFill>
            </a:endParaRPr>
          </a:p>
        </p:txBody>
      </p:sp>
      <p:sp>
        <p:nvSpPr>
          <p:cNvPr id="13320" name="Text Placeholder 1"/>
          <p:cNvSpPr txBox="1">
            <a:spLocks/>
          </p:cNvSpPr>
          <p:nvPr/>
        </p:nvSpPr>
        <p:spPr bwMode="auto">
          <a:xfrm>
            <a:off x="5454131" y="249238"/>
            <a:ext cx="266350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u="sng" dirty="0">
                <a:solidFill>
                  <a:srgbClr val="000000"/>
                </a:solidFill>
                <a:latin typeface="Calibri" pitchFamily="34" charset="0"/>
              </a:rPr>
              <a:t>ПРОГРАММНОЕ ОБЕСПЕЧЕНИЕ РАННЕГО ПРЕНАТАЛЬНОГО СКРИНИНГА ВРОЖДЕННЫХ ПОРОКОВ РАЗВИТИЯ У ДЕТЕЙ</a:t>
            </a:r>
            <a:endParaRPr lang="en-US" sz="4000" u="sng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" name="Rounded Rectangle 5">
            <a:hlinkClick r:id="" action="ppaction://hlinkshowjump?jump=nextslide"/>
          </p:cNvPr>
          <p:cNvSpPr/>
          <p:nvPr/>
        </p:nvSpPr>
        <p:spPr>
          <a:xfrm>
            <a:off x="676535" y="4874161"/>
            <a:ext cx="8552299" cy="1630547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090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530">
              <a:solidFill>
                <a:srgbClr val="8996A0"/>
              </a:solidFill>
            </a:endParaRPr>
          </a:p>
        </p:txBody>
      </p:sp>
      <p:sp>
        <p:nvSpPr>
          <p:cNvPr id="101" name="Rounded Rectangle 45"/>
          <p:cNvSpPr/>
          <p:nvPr/>
        </p:nvSpPr>
        <p:spPr>
          <a:xfrm>
            <a:off x="9559636" y="19150052"/>
            <a:ext cx="27184805" cy="1531896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090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530" dirty="0">
              <a:solidFill>
                <a:srgbClr val="000000"/>
              </a:solidFill>
            </a:endParaRPr>
          </a:p>
        </p:txBody>
      </p:sp>
      <p:sp>
        <p:nvSpPr>
          <p:cNvPr id="104" name="Rounded Rectangle 20"/>
          <p:cNvSpPr/>
          <p:nvPr/>
        </p:nvSpPr>
        <p:spPr>
          <a:xfrm>
            <a:off x="9558542" y="4908943"/>
            <a:ext cx="27184806" cy="139609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28090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 defTabSz="2809037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200" dirty="0" smtClean="0">
              <a:solidFill>
                <a:srgbClr val="000000"/>
              </a:solidFill>
            </a:endParaRPr>
          </a:p>
          <a:p>
            <a:pPr defTabSz="28094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3330" name="TextBox 106"/>
          <p:cNvSpPr txBox="1">
            <a:spLocks noChangeArrowheads="1"/>
          </p:cNvSpPr>
          <p:nvPr/>
        </p:nvSpPr>
        <p:spPr bwMode="auto">
          <a:xfrm>
            <a:off x="2643784" y="4957763"/>
            <a:ext cx="4522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cs typeface="Arial" charset="0"/>
              </a:rPr>
              <a:t>Цель и задачи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3713400" y="7019925"/>
            <a:ext cx="18415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280949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531" dirty="0">
              <a:latin typeface="+mn-lt"/>
            </a:endParaRPr>
          </a:p>
        </p:txBody>
      </p:sp>
      <p:sp>
        <p:nvSpPr>
          <p:cNvPr id="13332" name="Shape 202">
            <a:hlinkClick r:id="" action="ppaction://hlinkshowjump?jump=nextslide"/>
          </p:cNvPr>
          <p:cNvSpPr txBox="1">
            <a:spLocks/>
          </p:cNvSpPr>
          <p:nvPr/>
        </p:nvSpPr>
        <p:spPr bwMode="auto">
          <a:xfrm>
            <a:off x="776899" y="5208062"/>
            <a:ext cx="8451936" cy="12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825" tIns="178825" rIns="178825" bIns="178825"/>
          <a:lstStyle/>
          <a:p>
            <a:pPr defTabSz="1671638">
              <a:spcBef>
                <a:spcPct val="20000"/>
              </a:spcBef>
              <a:buFont typeface="Arial" charset="0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Цель: оптимизация раннего пренатального скрининга ВПР в крупном регионе. </a:t>
            </a:r>
          </a:p>
          <a:p>
            <a:pPr defTabSz="1671638">
              <a:spcBef>
                <a:spcPct val="20000"/>
              </a:spcBef>
              <a:buFont typeface="Arial" charset="0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Задачи: разработка и внедрение в практику программного комплекса «Пренатальный скрининг». </a:t>
            </a:r>
          </a:p>
        </p:txBody>
      </p:sp>
      <p:sp>
        <p:nvSpPr>
          <p:cNvPr id="13333" name="TextBox 111"/>
          <p:cNvSpPr txBox="1">
            <a:spLocks noChangeArrowheads="1"/>
          </p:cNvSpPr>
          <p:nvPr/>
        </p:nvSpPr>
        <p:spPr bwMode="auto">
          <a:xfrm>
            <a:off x="1136650" y="1330325"/>
            <a:ext cx="34944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Матулевич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С.А.,  </a:t>
            </a: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Голихина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Т.А., </a:t>
            </a: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Горобинский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С.В., Шумливая Е.О. </a:t>
            </a:r>
            <a:endParaRPr lang="ru-RU" sz="3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34" name="TextBox 112"/>
          <p:cNvSpPr txBox="1">
            <a:spLocks noChangeArrowheads="1"/>
          </p:cNvSpPr>
          <p:nvPr/>
        </p:nvSpPr>
        <p:spPr bwMode="auto">
          <a:xfrm>
            <a:off x="1136650" y="2276475"/>
            <a:ext cx="34944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Calibri" pitchFamily="34" charset="0"/>
                <a:cs typeface="Helvetica" pitchFamily="34" charset="0"/>
              </a:rPr>
              <a:t>ГБУЗ «НИИ-Краевая клиническая больница №1 им. проф. </a:t>
            </a:r>
            <a:r>
              <a:rPr lang="ru-RU" sz="3600" dirty="0" err="1">
                <a:latin typeface="Calibri" pitchFamily="34" charset="0"/>
                <a:cs typeface="Helvetica" pitchFamily="34" charset="0"/>
              </a:rPr>
              <a:t>С.В.Очаповского</a:t>
            </a:r>
            <a:r>
              <a:rPr lang="ru-RU" sz="3600" dirty="0">
                <a:latin typeface="Calibri" pitchFamily="34" charset="0"/>
                <a:cs typeface="Helvetica" pitchFamily="34" charset="0"/>
              </a:rPr>
              <a:t>». </a:t>
            </a:r>
          </a:p>
          <a:p>
            <a:pPr algn="ctr"/>
            <a:r>
              <a:rPr lang="ru-RU" sz="3600" dirty="0">
                <a:latin typeface="Calibri" pitchFamily="34" charset="0"/>
                <a:cs typeface="Helvetica" pitchFamily="34" charset="0"/>
              </a:rPr>
              <a:t>Кубанская межрегиональная медико-генетическая консультация. </a:t>
            </a:r>
            <a:r>
              <a:rPr lang="ru-RU" sz="3600" dirty="0" err="1">
                <a:latin typeface="Calibri" pitchFamily="34" charset="0"/>
                <a:cs typeface="Helvetica" pitchFamily="34" charset="0"/>
              </a:rPr>
              <a:t>г.Краснодар</a:t>
            </a:r>
            <a:r>
              <a:rPr lang="ru-RU" sz="3600" dirty="0">
                <a:latin typeface="Calibri" pitchFamily="34" charset="0"/>
                <a:cs typeface="Helvetica" pitchFamily="34" charset="0"/>
              </a:rPr>
              <a:t>. </a:t>
            </a:r>
            <a:r>
              <a:rPr lang="en-US" sz="3600" dirty="0">
                <a:latin typeface="Calibri" pitchFamily="34" charset="0"/>
                <a:cs typeface="Helvetica" pitchFamily="34" charset="0"/>
              </a:rPr>
              <a:t>E-mail: kubanmgk@mail.ru</a:t>
            </a:r>
            <a:r>
              <a:rPr lang="ru-RU" sz="3600" dirty="0">
                <a:solidFill>
                  <a:srgbClr val="FF0000"/>
                </a:solidFill>
                <a:latin typeface="Calibri" pitchFamily="34" charset="0"/>
                <a:cs typeface="Helvetica" pitchFamily="34" charset="0"/>
              </a:rPr>
              <a:t> </a:t>
            </a:r>
            <a:endParaRPr lang="en-US" sz="3600" dirty="0">
              <a:solidFill>
                <a:srgbClr val="FF0000"/>
              </a:solidFill>
              <a:latin typeface="Calibri" pitchFamily="34" charset="0"/>
              <a:cs typeface="Helvetica" pitchFamily="34" charset="0"/>
            </a:endParaRPr>
          </a:p>
        </p:txBody>
      </p:sp>
      <p:sp>
        <p:nvSpPr>
          <p:cNvPr id="13335" name="TextBox 25"/>
          <p:cNvSpPr txBox="1">
            <a:spLocks noChangeArrowheads="1"/>
          </p:cNvSpPr>
          <p:nvPr/>
        </p:nvSpPr>
        <p:spPr bwMode="auto">
          <a:xfrm>
            <a:off x="1323975" y="3811588"/>
            <a:ext cx="34756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Calibri" pitchFamily="34" charset="0"/>
                <a:cs typeface="Helvetica" pitchFamily="34" charset="0"/>
              </a:rPr>
              <a:t>Источник финансирования: отсутствует</a:t>
            </a:r>
          </a:p>
        </p:txBody>
      </p:sp>
      <p:sp>
        <p:nvSpPr>
          <p:cNvPr id="13336" name="TextBox 32"/>
          <p:cNvSpPr txBox="1">
            <a:spLocks noChangeArrowheads="1"/>
          </p:cNvSpPr>
          <p:nvPr/>
        </p:nvSpPr>
        <p:spPr bwMode="auto">
          <a:xfrm>
            <a:off x="2977217" y="13223282"/>
            <a:ext cx="4051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Материалы и методы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37" name="TextBox 33"/>
          <p:cNvSpPr txBox="1">
            <a:spLocks noChangeArrowheads="1"/>
          </p:cNvSpPr>
          <p:nvPr/>
        </p:nvSpPr>
        <p:spPr bwMode="auto">
          <a:xfrm>
            <a:off x="19418238" y="4995863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Результаты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ounded Rectangle 5">
            <a:hlinkClick r:id="" action="ppaction://hlinkshowjump?jump=nextslide"/>
          </p:cNvPr>
          <p:cNvSpPr/>
          <p:nvPr/>
        </p:nvSpPr>
        <p:spPr>
          <a:xfrm>
            <a:off x="23400326" y="6068290"/>
            <a:ext cx="12680373" cy="11548606"/>
          </a:xfrm>
          <a:prstGeom prst="roundRect">
            <a:avLst>
              <a:gd name="adj" fmla="val 8224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2809494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Первичная информация о беременных на электронных носителях доставляется в лабораторию МГК вместе с образцами крови. Сотрудники лаборатории контролируют качество поступивших образцов крови, экспортируют информацию с электронного носителя в программу «Скрининг беременных». Программа консолидирует информацию о всех беременных края, присваивает каждой уникальный номер и формирует список для исследований. Каждый образец крови получает свой уникальный штрих-код, которым маркируется пробирка. </a:t>
            </a:r>
          </a:p>
          <a:p>
            <a:pPr algn="just" defTabSz="2809494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Исследования сывороточных маркеров проводятся на автоматическом анализаторе «Автодельфия» (Perken Elmer), позволяющем одновременно работать с большим количеством образцов крови. Результаты отражаются в программе «Скрининг беременных».</a:t>
            </a:r>
          </a:p>
          <a:p>
            <a:pPr algn="just" defTabSz="2809494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Расчет комбинированного риска осуществляется программами Life Cycle и Astraia с учетом ограничений и особенностей каждой из программ. </a:t>
            </a:r>
          </a:p>
          <a:p>
            <a:pPr algn="just" defTabSz="2809494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Программа Life Cycle предназначена для работы с большим массивом данных, оптимальна для проведения массового скрининга беременных, позволяет импортировать все необходимые данные из программы «Скрининг беременных», автоматически рассчитывать риск одновременно для большого количества обследуемых по 5 хромосомным патологиям (трисомия 21, трисомия 18, трисомия 13, синдром Тернера, полиплоидии) при копчико-теменном размере (КТР) плода 41-79 мм. </a:t>
            </a:r>
          </a:p>
          <a:p>
            <a:pPr algn="just" defTabSz="2809494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Программа Astraia предусматривает только индивидуальный расчет риска по 3 хромосомным патологиям (трисомия 21, трисомия 18, трисомия 13) при наличии у врача УЗИ сертификата FMF (fetal medicine foundation) и КТР плода 45-84 мм. </a:t>
            </a:r>
          </a:p>
          <a:p>
            <a:pPr algn="just" defTabSz="2809494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Результаты расчетов объединяются в базе данных программы «Скрининг беременных». В индивидуальной карте беременной, прошедшей пренатальный скрининг, отражается вся необходимая информация о женщине, данные исследований, дата вызова и явки беременной высокого риска (1:100) в МГК, результаты инвазивной пренатальной диагностики (ИПД), исходы  беременности. Предусмотрена возможность отследить исход родов через поиск в базе новорождённых программы «Неоскрин», которая была ранее разработана и внедрена на всей территории Краснодарского края. Программа также позволяет проводить статистический анализ и осуществлять контроль за проведением скрининга беременных.</a:t>
            </a:r>
          </a:p>
          <a:p>
            <a:pPr algn="just" defTabSz="2809494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Расчет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риска по двум программам (Life Cycle и  Astraia) позволил охватить скринингом большее число беременных (2012 г. - 72,6%, 2019 г. 91,3%),  пренатально диагностировать за 2012-2019 гг. 594 случая синдрома Дауна у плода. При расчете риска только в программе Life Cycle было бы диагностировано  446 случаев, только в программе Astraia - 442. Таким образом, 25% из числа выявленных случаев синдрома Дауна были бы пропущены.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40" name="Прямоугольник 5"/>
          <p:cNvSpPr>
            <a:spLocks noChangeArrowheads="1"/>
          </p:cNvSpPr>
          <p:nvPr/>
        </p:nvSpPr>
        <p:spPr bwMode="auto">
          <a:xfrm>
            <a:off x="21597938" y="19150052"/>
            <a:ext cx="2851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cs typeface="Arial" charset="0"/>
              </a:rPr>
              <a:t>Выводы</a:t>
            </a:r>
            <a:endParaRPr lang="ru-RU" sz="2000" dirty="0">
              <a:cs typeface="Arial" charset="0"/>
            </a:endParaRPr>
          </a:p>
        </p:txBody>
      </p:sp>
      <p:sp>
        <p:nvSpPr>
          <p:cNvPr id="39" name="Rounded Rectangle 5">
            <a:hlinkClick r:id="" action="ppaction://hlinkshowjump?jump=nextslide"/>
          </p:cNvPr>
          <p:cNvSpPr/>
          <p:nvPr/>
        </p:nvSpPr>
        <p:spPr>
          <a:xfrm>
            <a:off x="10183091" y="6068291"/>
            <a:ext cx="12593782" cy="5026429"/>
          </a:xfrm>
          <a:prstGeom prst="roundRect">
            <a:avLst>
              <a:gd name="adj" fmla="val 8224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2809494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Краснодарском крае скрининг беременных на врожденные пороки развития в 1 триместре проводится с 2012 г. На базе межрайонных перинатальных центров были организованы 14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межмуниципальных кабинетов пренатальной диагностики (МКПД),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которых проводится ультразвуковое исследование (УЗИ) и забор крови в сроке 11-14 недель беременности. В биохимической лаборатории Кубанской медико-генетической консультации (МГК) организовано исследование образцов крови, поступающих из всех МКПД, на сывороточные маркеры (ПАПП-А и β ХГЧ) с последующим расчетом риска по хромосомной патологии у плода. </a:t>
            </a:r>
            <a:endParaRPr lang="ru-RU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2809494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Для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оптимизации процесса обследования беременных в крае с населением более 5,5 млн (до 70 тысяч родов в год) был разработан и внедрен программный комплекс «Пренатальный скрининг». </a:t>
            </a:r>
          </a:p>
          <a:p>
            <a:pPr algn="just" defTabSz="2809494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МГК установлена основная программа «Скрининг беременных», а в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МКПД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программные модули «Регистрация беременных», предназначенные для ввода информации о беременной, печати протокола УЗИ и направления для сдачи анализа крови. 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5">
            <a:hlinkClick r:id="" action="ppaction://hlinkshowjump?jump=nextslide"/>
          </p:cNvPr>
          <p:cNvSpPr/>
          <p:nvPr/>
        </p:nvSpPr>
        <p:spPr>
          <a:xfrm>
            <a:off x="676536" y="6658515"/>
            <a:ext cx="8552300" cy="6243620"/>
          </a:xfrm>
          <a:prstGeom prst="roundRect">
            <a:avLst>
              <a:gd name="adj" fmla="val 8224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28090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45" name="Прямоугольник 7"/>
          <p:cNvSpPr>
            <a:spLocks noChangeArrowheads="1"/>
          </p:cNvSpPr>
          <p:nvPr/>
        </p:nvSpPr>
        <p:spPr bwMode="auto">
          <a:xfrm>
            <a:off x="9746673" y="19550162"/>
            <a:ext cx="268085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программного комплекса «Пренатальный скрининг» позволило отказаться от большого массива бумажных носителей, значительно снизить трудозатраты сотрудников МКПД и МГК, минимизировать ошибки ввода данных, исключить неправильные трактовки полученных данных, оперативно вызывать беременных высокого риска в МГК для проведения уточняющей диагностики и ИПД, проводить регулярный анализ по организации скрининга, формировать отчеты, корректировать базовые уровни сывороточных маркеров.</a:t>
            </a: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46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89140" y="961998"/>
            <a:ext cx="4232191" cy="2820964"/>
          </a:xfrm>
          <a:prstGeom prst="rect">
            <a:avLst/>
          </a:prstGeom>
          <a:noFill/>
          <a:ln w="101600" cmpd="tri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3347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0670" y="620713"/>
            <a:ext cx="4273461" cy="34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8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2865" y="7268472"/>
            <a:ext cx="7431233" cy="512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9" name="TextBox 40"/>
          <p:cNvSpPr txBox="1">
            <a:spLocks noChangeArrowheads="1"/>
          </p:cNvSpPr>
          <p:nvPr/>
        </p:nvSpPr>
        <p:spPr bwMode="auto">
          <a:xfrm>
            <a:off x="1146259" y="12398264"/>
            <a:ext cx="7517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cs typeface="Arial" charset="0"/>
              </a:rPr>
              <a:t>Схема пренатального скрининга</a:t>
            </a: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351" name="Picture 39" title="КАО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983" y="14796655"/>
            <a:ext cx="8665852" cy="5640483"/>
          </a:xfrm>
          <a:prstGeom prst="rect">
            <a:avLst/>
          </a:prstGeom>
          <a:solidFill>
            <a:srgbClr val="7AC238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91" y="11889416"/>
            <a:ext cx="12593781" cy="555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</TotalTime>
  <Words>727</Words>
  <Application>Microsoft Office PowerPoint</Application>
  <PresentationFormat>Произвольный</PresentationFormat>
  <Paragraphs>27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Ратова Людмила Геннадьевна</dc:creator>
  <cp:lastModifiedBy>Татьяна</cp:lastModifiedBy>
  <cp:revision>92</cp:revision>
  <cp:lastPrinted>2021-04-07T09:15:34Z</cp:lastPrinted>
  <dcterms:created xsi:type="dcterms:W3CDTF">2019-08-02T16:36:54Z</dcterms:created>
  <dcterms:modified xsi:type="dcterms:W3CDTF">2021-06-21T12:44:10Z</dcterms:modified>
</cp:coreProperties>
</file>